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  <p:sldMasterId id="2147483686" r:id="rId5"/>
  </p:sldMasterIdLst>
  <p:notesMasterIdLst>
    <p:notesMasterId r:id="rId9"/>
  </p:notesMasterIdLst>
  <p:handoutMasterIdLst>
    <p:handoutMasterId r:id="rId10"/>
  </p:handoutMasterIdLst>
  <p:sldIdLst>
    <p:sldId id="269" r:id="rId6"/>
    <p:sldId id="559" r:id="rId7"/>
    <p:sldId id="560" r:id="rId8"/>
  </p:sldIdLst>
  <p:sldSz cx="12192000" cy="6858000"/>
  <p:notesSz cx="6858000" cy="9144000"/>
  <p:embeddedFontLst>
    <p:embeddedFont>
      <p:font typeface="Cambria Math" panose="02040503050406030204" pitchFamily="18" charset="0"/>
      <p:regular r:id="rId11"/>
    </p:embeddedFont>
    <p:embeddedFont>
      <p:font typeface="Manrope" pitchFamily="2" charset="0"/>
      <p:regular r:id="rId12"/>
      <p:bold r:id="rId13"/>
      <p:italic r:id="rId14"/>
      <p:boldItalic r:id="rId15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4F4F"/>
    <a:srgbClr val="102C53"/>
    <a:srgbClr val="0E7021"/>
    <a:srgbClr val="04529C"/>
    <a:srgbClr val="12C84A"/>
    <a:srgbClr val="D2D7DF"/>
    <a:srgbClr val="F3F3F3"/>
    <a:srgbClr val="E3E6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ED0697-2DA6-7A46-B92B-553A824BE4C6}" v="5" dt="2025-10-16T14:50:06.6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Stile medio 4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Stile medio 4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04" autoAdjust="0"/>
    <p:restoredTop sz="91105" autoAdjust="0"/>
  </p:normalViewPr>
  <p:slideViewPr>
    <p:cSldViewPr snapToGrid="0" showGuides="1">
      <p:cViewPr varScale="1">
        <p:scale>
          <a:sx n="110" d="100"/>
          <a:sy n="110" d="100"/>
        </p:scale>
        <p:origin x="584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4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1.fntdata"/><Relationship Id="rId5" Type="http://schemas.openxmlformats.org/officeDocument/2006/relationships/slideMaster" Target="slideMasters/slideMaster2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o Marchetti" userId="3bf8cbeb-8408-479d-a09b-695e13a1d95a" providerId="ADAL" clId="{D8C40FED-0A2A-538C-B5F9-F8E64794996E}"/>
    <pc:docChg chg="undo custSel addSld delSld modSld sldOrd">
      <pc:chgData name="Stefano Marchetti" userId="3bf8cbeb-8408-479d-a09b-695e13a1d95a" providerId="ADAL" clId="{D8C40FED-0A2A-538C-B5F9-F8E64794996E}" dt="2025-10-16T14:50:29.709" v="9646" actId="403"/>
      <pc:docMkLst>
        <pc:docMk/>
      </pc:docMkLst>
      <pc:sldChg chg="modSp mod">
        <pc:chgData name="Stefano Marchetti" userId="3bf8cbeb-8408-479d-a09b-695e13a1d95a" providerId="ADAL" clId="{D8C40FED-0A2A-538C-B5F9-F8E64794996E}" dt="2025-10-16T14:49:45.603" v="9597"/>
        <pc:sldMkLst>
          <pc:docMk/>
          <pc:sldMk cId="1830380470" sldId="269"/>
        </pc:sldMkLst>
        <pc:spChg chg="mod">
          <ac:chgData name="Stefano Marchetti" userId="3bf8cbeb-8408-479d-a09b-695e13a1d95a" providerId="ADAL" clId="{D8C40FED-0A2A-538C-B5F9-F8E64794996E}" dt="2025-10-16T14:49:45.603" v="9597"/>
          <ac:spMkLst>
            <pc:docMk/>
            <pc:sldMk cId="1830380470" sldId="269"/>
            <ac:spMk id="3" creationId="{139C8332-124C-4AAA-8F96-961CED6E62F0}"/>
          </ac:spMkLst>
        </pc:spChg>
      </pc:sldChg>
      <pc:sldChg chg="addSp delSp modSp mod">
        <pc:chgData name="Stefano Marchetti" userId="3bf8cbeb-8408-479d-a09b-695e13a1d95a" providerId="ADAL" clId="{D8C40FED-0A2A-538C-B5F9-F8E64794996E}" dt="2025-10-16T14:50:21.569" v="9642" actId="27636"/>
        <pc:sldMkLst>
          <pc:docMk/>
          <pc:sldMk cId="2410778711" sldId="559"/>
        </pc:sldMkLst>
        <pc:spChg chg="add mod">
          <ac:chgData name="Stefano Marchetti" userId="3bf8cbeb-8408-479d-a09b-695e13a1d95a" providerId="ADAL" clId="{D8C40FED-0A2A-538C-B5F9-F8E64794996E}" dt="2025-10-16T14:50:21.569" v="9642" actId="27636"/>
          <ac:spMkLst>
            <pc:docMk/>
            <pc:sldMk cId="2410778711" sldId="559"/>
            <ac:spMk id="3" creationId="{09B5C60F-39F5-20AB-4A69-54EF71282605}"/>
          </ac:spMkLst>
        </pc:spChg>
        <pc:spChg chg="del mod">
          <ac:chgData name="Stefano Marchetti" userId="3bf8cbeb-8408-479d-a09b-695e13a1d95a" providerId="ADAL" clId="{D8C40FED-0A2A-538C-B5F9-F8E64794996E}" dt="2025-10-16T14:49:32.330" v="9595" actId="478"/>
          <ac:spMkLst>
            <pc:docMk/>
            <pc:sldMk cId="2410778711" sldId="559"/>
            <ac:spMk id="6" creationId="{3EC38B02-159C-EFF6-73C1-BB3F2D545412}"/>
          </ac:spMkLst>
        </pc:spChg>
        <pc:spChg chg="del">
          <ac:chgData name="Stefano Marchetti" userId="3bf8cbeb-8408-479d-a09b-695e13a1d95a" providerId="ADAL" clId="{D8C40FED-0A2A-538C-B5F9-F8E64794996E}" dt="2025-10-16T14:49:32.330" v="9595" actId="478"/>
          <ac:spMkLst>
            <pc:docMk/>
            <pc:sldMk cId="2410778711" sldId="559"/>
            <ac:spMk id="10" creationId="{6CF1E0D5-A275-C143-1A05-5B7EEC68C2F7}"/>
          </ac:spMkLst>
        </pc:spChg>
        <pc:spChg chg="del">
          <ac:chgData name="Stefano Marchetti" userId="3bf8cbeb-8408-479d-a09b-695e13a1d95a" providerId="ADAL" clId="{D8C40FED-0A2A-538C-B5F9-F8E64794996E}" dt="2025-10-16T14:49:32.330" v="9595" actId="478"/>
          <ac:spMkLst>
            <pc:docMk/>
            <pc:sldMk cId="2410778711" sldId="559"/>
            <ac:spMk id="12" creationId="{5AC864B9-56A9-C41E-5E0D-80A64B5450A2}"/>
          </ac:spMkLst>
        </pc:spChg>
        <pc:spChg chg="del">
          <ac:chgData name="Stefano Marchetti" userId="3bf8cbeb-8408-479d-a09b-695e13a1d95a" providerId="ADAL" clId="{D8C40FED-0A2A-538C-B5F9-F8E64794996E}" dt="2025-10-16T14:49:32.330" v="9595" actId="478"/>
          <ac:spMkLst>
            <pc:docMk/>
            <pc:sldMk cId="2410778711" sldId="559"/>
            <ac:spMk id="22" creationId="{AAD84178-7AB7-913E-B943-08CB0B2E172D}"/>
          </ac:spMkLst>
        </pc:spChg>
        <pc:spChg chg="mod">
          <ac:chgData name="Stefano Marchetti" userId="3bf8cbeb-8408-479d-a09b-695e13a1d95a" providerId="ADAL" clId="{D8C40FED-0A2A-538C-B5F9-F8E64794996E}" dt="2025-10-16T14:49:57.199" v="9615" actId="20577"/>
          <ac:spMkLst>
            <pc:docMk/>
            <pc:sldMk cId="2410778711" sldId="559"/>
            <ac:spMk id="23" creationId="{363F8E0F-211B-8247-1D1B-39F58626FABD}"/>
          </ac:spMkLst>
        </pc:spChg>
        <pc:spChg chg="del">
          <ac:chgData name="Stefano Marchetti" userId="3bf8cbeb-8408-479d-a09b-695e13a1d95a" providerId="ADAL" clId="{D8C40FED-0A2A-538C-B5F9-F8E64794996E}" dt="2025-10-16T14:49:32.330" v="9595" actId="478"/>
          <ac:spMkLst>
            <pc:docMk/>
            <pc:sldMk cId="2410778711" sldId="559"/>
            <ac:spMk id="25" creationId="{B07EA5B9-0245-0CBB-8A0A-60E6C3AB66D4}"/>
          </ac:spMkLst>
        </pc:spChg>
        <pc:spChg chg="del">
          <ac:chgData name="Stefano Marchetti" userId="3bf8cbeb-8408-479d-a09b-695e13a1d95a" providerId="ADAL" clId="{D8C40FED-0A2A-538C-B5F9-F8E64794996E}" dt="2025-10-16T14:49:32.330" v="9595" actId="478"/>
          <ac:spMkLst>
            <pc:docMk/>
            <pc:sldMk cId="2410778711" sldId="559"/>
            <ac:spMk id="30" creationId="{1C9EE093-496C-611F-031A-1D86B46DFA98}"/>
          </ac:spMkLst>
        </pc:spChg>
        <pc:spChg chg="del">
          <ac:chgData name="Stefano Marchetti" userId="3bf8cbeb-8408-479d-a09b-695e13a1d95a" providerId="ADAL" clId="{D8C40FED-0A2A-538C-B5F9-F8E64794996E}" dt="2025-10-16T14:49:32.330" v="9595" actId="478"/>
          <ac:spMkLst>
            <pc:docMk/>
            <pc:sldMk cId="2410778711" sldId="559"/>
            <ac:spMk id="32" creationId="{A3CF725F-2FB8-B955-098C-E69729AEE162}"/>
          </ac:spMkLst>
        </pc:spChg>
        <pc:picChg chg="del">
          <ac:chgData name="Stefano Marchetti" userId="3bf8cbeb-8408-479d-a09b-695e13a1d95a" providerId="ADAL" clId="{D8C40FED-0A2A-538C-B5F9-F8E64794996E}" dt="2025-10-16T14:49:32.330" v="9595" actId="478"/>
          <ac:picMkLst>
            <pc:docMk/>
            <pc:sldMk cId="2410778711" sldId="559"/>
            <ac:picMk id="2" creationId="{E819DD64-91DF-3466-7292-F8695451DBE1}"/>
          </ac:picMkLst>
        </pc:picChg>
        <pc:picChg chg="del">
          <ac:chgData name="Stefano Marchetti" userId="3bf8cbeb-8408-479d-a09b-695e13a1d95a" providerId="ADAL" clId="{D8C40FED-0A2A-538C-B5F9-F8E64794996E}" dt="2025-10-16T14:49:32.330" v="9595" actId="478"/>
          <ac:picMkLst>
            <pc:docMk/>
            <pc:sldMk cId="2410778711" sldId="559"/>
            <ac:picMk id="20" creationId="{EE5FC2B0-F25D-D900-1EE6-878338BEEA80}"/>
          </ac:picMkLst>
        </pc:picChg>
        <pc:picChg chg="del">
          <ac:chgData name="Stefano Marchetti" userId="3bf8cbeb-8408-479d-a09b-695e13a1d95a" providerId="ADAL" clId="{D8C40FED-0A2A-538C-B5F9-F8E64794996E}" dt="2025-10-16T14:49:32.330" v="9595" actId="478"/>
          <ac:picMkLst>
            <pc:docMk/>
            <pc:sldMk cId="2410778711" sldId="559"/>
            <ac:picMk id="31" creationId="{A94747B6-3172-69A2-250B-F004750E958D}"/>
          </ac:picMkLst>
        </pc:picChg>
      </pc:sldChg>
      <pc:sldChg chg="addSp delSp modSp add mod">
        <pc:chgData name="Stefano Marchetti" userId="3bf8cbeb-8408-479d-a09b-695e13a1d95a" providerId="ADAL" clId="{D8C40FED-0A2A-538C-B5F9-F8E64794996E}" dt="2025-10-16T14:50:29.709" v="9646" actId="403"/>
        <pc:sldMkLst>
          <pc:docMk/>
          <pc:sldMk cId="3707952262" sldId="560"/>
        </pc:sldMkLst>
        <pc:spChg chg="add mod">
          <ac:chgData name="Stefano Marchetti" userId="3bf8cbeb-8408-479d-a09b-695e13a1d95a" providerId="ADAL" clId="{D8C40FED-0A2A-538C-B5F9-F8E64794996E}" dt="2025-10-16T14:50:29.709" v="9646" actId="403"/>
          <ac:spMkLst>
            <pc:docMk/>
            <pc:sldMk cId="3707952262" sldId="560"/>
            <ac:spMk id="2" creationId="{A5FD7E4A-8193-253A-A17D-E8205A206B4B}"/>
          </ac:spMkLst>
        </pc:spChg>
        <pc:spChg chg="del">
          <ac:chgData name="Stefano Marchetti" userId="3bf8cbeb-8408-479d-a09b-695e13a1d95a" providerId="ADAL" clId="{D8C40FED-0A2A-538C-B5F9-F8E64794996E}" dt="2025-10-16T14:50:01.257" v="9617" actId="478"/>
          <ac:spMkLst>
            <pc:docMk/>
            <pc:sldMk cId="3707952262" sldId="560"/>
            <ac:spMk id="3" creationId="{2CECF2BF-9690-8E5C-2ACF-0E775DFB3175}"/>
          </ac:spMkLst>
        </pc:spChg>
        <pc:spChg chg="mod">
          <ac:chgData name="Stefano Marchetti" userId="3bf8cbeb-8408-479d-a09b-695e13a1d95a" providerId="ADAL" clId="{D8C40FED-0A2A-538C-B5F9-F8E64794996E}" dt="2025-10-16T14:50:11.859" v="9638" actId="20577"/>
          <ac:spMkLst>
            <pc:docMk/>
            <pc:sldMk cId="3707952262" sldId="560"/>
            <ac:spMk id="23" creationId="{62864812-DA2D-D26A-735E-72A05CDDEE0D}"/>
          </ac:spMkLst>
        </pc:spChg>
      </pc:sldChg>
      <pc:sldChg chg="addSp delSp modSp add del mod">
        <pc:chgData name="Stefano Marchetti" userId="3bf8cbeb-8408-479d-a09b-695e13a1d95a" providerId="ADAL" clId="{D8C40FED-0A2A-538C-B5F9-F8E64794996E}" dt="2025-10-16T14:49:26.518" v="9576" actId="2696"/>
        <pc:sldMkLst>
          <pc:docMk/>
          <pc:sldMk cId="4215570370" sldId="560"/>
        </pc:sldMkLst>
      </pc:sldChg>
      <pc:sldChg chg="addSp delSp modSp add del mod">
        <pc:chgData name="Stefano Marchetti" userId="3bf8cbeb-8408-479d-a09b-695e13a1d95a" providerId="ADAL" clId="{D8C40FED-0A2A-538C-B5F9-F8E64794996E}" dt="2025-10-16T14:49:27.107" v="9577" actId="2696"/>
        <pc:sldMkLst>
          <pc:docMk/>
          <pc:sldMk cId="3284294416" sldId="561"/>
        </pc:sldMkLst>
      </pc:sldChg>
      <pc:sldChg chg="addSp delSp modSp add del mod ord modShow">
        <pc:chgData name="Stefano Marchetti" userId="3bf8cbeb-8408-479d-a09b-695e13a1d95a" providerId="ADAL" clId="{D8C40FED-0A2A-538C-B5F9-F8E64794996E}" dt="2025-10-16T14:49:27.859" v="9584" actId="2696"/>
        <pc:sldMkLst>
          <pc:docMk/>
          <pc:sldMk cId="136490008" sldId="562"/>
        </pc:sldMkLst>
      </pc:sldChg>
      <pc:sldChg chg="addSp delSp modSp add del mod modShow">
        <pc:chgData name="Stefano Marchetti" userId="3bf8cbeb-8408-479d-a09b-695e13a1d95a" providerId="ADAL" clId="{D8C40FED-0A2A-538C-B5F9-F8E64794996E}" dt="2025-10-16T14:49:28.407" v="9586" actId="2696"/>
        <pc:sldMkLst>
          <pc:docMk/>
          <pc:sldMk cId="1789946269" sldId="563"/>
        </pc:sldMkLst>
      </pc:sldChg>
      <pc:sldChg chg="addSp delSp modSp add del mod modShow">
        <pc:chgData name="Stefano Marchetti" userId="3bf8cbeb-8408-479d-a09b-695e13a1d95a" providerId="ADAL" clId="{D8C40FED-0A2A-538C-B5F9-F8E64794996E}" dt="2025-10-16T14:49:28.820" v="9589" actId="2696"/>
        <pc:sldMkLst>
          <pc:docMk/>
          <pc:sldMk cId="1909577014" sldId="564"/>
        </pc:sldMkLst>
      </pc:sldChg>
      <pc:sldChg chg="addSp delSp modSp add del mod modShow">
        <pc:chgData name="Stefano Marchetti" userId="3bf8cbeb-8408-479d-a09b-695e13a1d95a" providerId="ADAL" clId="{D8C40FED-0A2A-538C-B5F9-F8E64794996E}" dt="2025-10-16T14:49:28.532" v="9587" actId="2696"/>
        <pc:sldMkLst>
          <pc:docMk/>
          <pc:sldMk cId="3971415416" sldId="565"/>
        </pc:sldMkLst>
      </pc:sldChg>
      <pc:sldChg chg="addSp delSp modSp add del mod modShow">
        <pc:chgData name="Stefano Marchetti" userId="3bf8cbeb-8408-479d-a09b-695e13a1d95a" providerId="ADAL" clId="{D8C40FED-0A2A-538C-B5F9-F8E64794996E}" dt="2025-10-16T14:49:28.255" v="9585" actId="2696"/>
        <pc:sldMkLst>
          <pc:docMk/>
          <pc:sldMk cId="101602103" sldId="567"/>
        </pc:sldMkLst>
      </pc:sldChg>
      <pc:sldChg chg="addSp delSp modSp add del mod ord modShow">
        <pc:chgData name="Stefano Marchetti" userId="3bf8cbeb-8408-479d-a09b-695e13a1d95a" providerId="ADAL" clId="{D8C40FED-0A2A-538C-B5F9-F8E64794996E}" dt="2025-10-16T14:49:28.674" v="9588" actId="2696"/>
        <pc:sldMkLst>
          <pc:docMk/>
          <pc:sldMk cId="1820243774" sldId="568"/>
        </pc:sldMkLst>
      </pc:sldChg>
      <pc:sldChg chg="addSp delSp modSp add del mod modShow">
        <pc:chgData name="Stefano Marchetti" userId="3bf8cbeb-8408-479d-a09b-695e13a1d95a" providerId="ADAL" clId="{D8C40FED-0A2A-538C-B5F9-F8E64794996E}" dt="2025-10-16T14:49:28.970" v="9590" actId="2696"/>
        <pc:sldMkLst>
          <pc:docMk/>
          <pc:sldMk cId="2269973613" sldId="570"/>
        </pc:sldMkLst>
      </pc:sldChg>
      <pc:sldChg chg="addSp delSp modSp add del mod modShow">
        <pc:chgData name="Stefano Marchetti" userId="3bf8cbeb-8408-479d-a09b-695e13a1d95a" providerId="ADAL" clId="{D8C40FED-0A2A-538C-B5F9-F8E64794996E}" dt="2025-10-16T14:49:29.416" v="9593" actId="2696"/>
        <pc:sldMkLst>
          <pc:docMk/>
          <pc:sldMk cId="967706553" sldId="571"/>
        </pc:sldMkLst>
      </pc:sldChg>
      <pc:sldChg chg="modSp add del mod modShow">
        <pc:chgData name="Stefano Marchetti" userId="3bf8cbeb-8408-479d-a09b-695e13a1d95a" providerId="ADAL" clId="{D8C40FED-0A2A-538C-B5F9-F8E64794996E}" dt="2025-10-16T14:49:29.133" v="9591" actId="2696"/>
        <pc:sldMkLst>
          <pc:docMk/>
          <pc:sldMk cId="2685891277" sldId="572"/>
        </pc:sldMkLst>
      </pc:sldChg>
      <pc:sldChg chg="modSp add del mod modShow">
        <pc:chgData name="Stefano Marchetti" userId="3bf8cbeb-8408-479d-a09b-695e13a1d95a" providerId="ADAL" clId="{D8C40FED-0A2A-538C-B5F9-F8E64794996E}" dt="2025-10-16T14:49:29.283" v="9592" actId="2696"/>
        <pc:sldMkLst>
          <pc:docMk/>
          <pc:sldMk cId="488594316" sldId="573"/>
        </pc:sldMkLst>
      </pc:sldChg>
      <pc:sldChg chg="addSp delSp modSp add del mod ord modShow">
        <pc:chgData name="Stefano Marchetti" userId="3bf8cbeb-8408-479d-a09b-695e13a1d95a" providerId="ADAL" clId="{D8C40FED-0A2A-538C-B5F9-F8E64794996E}" dt="2025-10-16T14:49:27.492" v="9578" actId="2696"/>
        <pc:sldMkLst>
          <pc:docMk/>
          <pc:sldMk cId="2633964469" sldId="574"/>
        </pc:sldMkLst>
      </pc:sldChg>
      <pc:sldChg chg="add del mod ord modShow">
        <pc:chgData name="Stefano Marchetti" userId="3bf8cbeb-8408-479d-a09b-695e13a1d95a" providerId="ADAL" clId="{D8C40FED-0A2A-538C-B5F9-F8E64794996E}" dt="2025-10-16T14:49:29.559" v="9594" actId="2696"/>
        <pc:sldMkLst>
          <pc:docMk/>
          <pc:sldMk cId="993924984" sldId="575"/>
        </pc:sldMkLst>
      </pc:sldChg>
      <pc:sldChg chg="addSp delSp modSp add del mod">
        <pc:chgData name="Stefano Marchetti" userId="3bf8cbeb-8408-479d-a09b-695e13a1d95a" providerId="ADAL" clId="{D8C40FED-0A2A-538C-B5F9-F8E64794996E}" dt="2025-10-16T14:49:27.519" v="9580" actId="2696"/>
        <pc:sldMkLst>
          <pc:docMk/>
          <pc:sldMk cId="4105901153" sldId="577"/>
        </pc:sldMkLst>
      </pc:sldChg>
      <pc:sldChg chg="addSp delSp modSp add del mod">
        <pc:chgData name="Stefano Marchetti" userId="3bf8cbeb-8408-479d-a09b-695e13a1d95a" providerId="ADAL" clId="{D8C40FED-0A2A-538C-B5F9-F8E64794996E}" dt="2025-10-16T14:49:27.532" v="9581" actId="2696"/>
        <pc:sldMkLst>
          <pc:docMk/>
          <pc:sldMk cId="2750985334" sldId="578"/>
        </pc:sldMkLst>
      </pc:sldChg>
      <pc:sldChg chg="addSp delSp modSp add del mod">
        <pc:chgData name="Stefano Marchetti" userId="3bf8cbeb-8408-479d-a09b-695e13a1d95a" providerId="ADAL" clId="{D8C40FED-0A2A-538C-B5F9-F8E64794996E}" dt="2025-10-16T14:49:27.502" v="9579" actId="2696"/>
        <pc:sldMkLst>
          <pc:docMk/>
          <pc:sldMk cId="3954244952" sldId="579"/>
        </pc:sldMkLst>
      </pc:sldChg>
      <pc:sldChg chg="modSp add del mod">
        <pc:chgData name="Stefano Marchetti" userId="3bf8cbeb-8408-479d-a09b-695e13a1d95a" providerId="ADAL" clId="{D8C40FED-0A2A-538C-B5F9-F8E64794996E}" dt="2025-10-16T14:49:27.682" v="9583" actId="2696"/>
        <pc:sldMkLst>
          <pc:docMk/>
          <pc:sldMk cId="3787904683" sldId="580"/>
        </pc:sldMkLst>
      </pc:sldChg>
      <pc:sldChg chg="addSp delSp modSp add del mod">
        <pc:chgData name="Stefano Marchetti" userId="3bf8cbeb-8408-479d-a09b-695e13a1d95a" providerId="ADAL" clId="{D8C40FED-0A2A-538C-B5F9-F8E64794996E}" dt="2025-10-16T14:49:27.536" v="9582" actId="2696"/>
        <pc:sldMkLst>
          <pc:docMk/>
          <pc:sldMk cId="1623037363" sldId="58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6C044804-85F2-3D4D-86D4-DE88C6FB17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/>
              <a:t>Reinforcement Learning for Maintenance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CA935F2-A3BE-6464-6AE2-D2E34CF89A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6446E4-4940-4572-B302-D53D89F5B745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79DB875-FCAA-7E71-E8CB-EE10783938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6CF67F7-8333-9865-9409-CC419E7579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0043A-C3D0-4B9E-8CBF-2871A9EC7FA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105671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0.png>
</file>

<file path=ppt/media/image2.png>
</file>

<file path=ppt/media/image3.svg>
</file>

<file path=ppt/media/image4.png>
</file>

<file path=ppt/media/image5.svg>
</file>

<file path=ppt/media/image6.jpe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it-IT"/>
              <a:t>Reinforcement Learning for Maintenance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2F874-A982-4EC3-BD4B-BD59E32C66C1}" type="datetimeFigureOut">
              <a:rPr lang="it-IT" smtClean="0"/>
              <a:t>16/10/25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62F2E-6FDF-4A6B-AB76-08EC33B1253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7886019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11BB88-EDCB-B9DA-3A16-EBECDFA8F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A9B291-0AB6-3B52-643A-7BB2ADD814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1343C1-C235-BBC1-8A3B-CC3DCAD292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4275B18-4DD9-2E65-2B28-84DCC4F75423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it-IT"/>
              <a:t>Reinforcement Learning for Maintenance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59F672-13B7-A705-BCFF-B2DD6CF6D0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62F2E-6FDF-4A6B-AB76-08EC33B1253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1147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03E6C-91B6-DC19-31DF-AC0B47BC9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499437-E1A1-ECF1-8510-4B26A409FF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EBDD2-5CEB-6A86-1AE4-52DD6CFFF6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85C15519-548D-0A45-B978-82C45A411ABE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it-IT"/>
              <a:t>Reinforcement Learning for Maintenance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63BF14-D3F9-426A-4E23-8056C14B9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62F2E-6FDF-4A6B-AB76-08EC33B12539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0776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emf"/><Relationship Id="rId4" Type="http://schemas.openxmlformats.org/officeDocument/2006/relationships/image" Target="../media/image3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www.lasar.polimi.it/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A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2AF746B8-16B5-4251-938A-CD03C89D3C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16276" y="2060575"/>
            <a:ext cx="8640762" cy="4429125"/>
          </a:xfrm>
        </p:spPr>
        <p:txBody>
          <a:bodyPr/>
          <a:lstStyle>
            <a:lvl1pPr marL="342900" indent="-342900">
              <a:buFont typeface="+mj-lt"/>
              <a:buAutoNum type="arabicPeriod"/>
              <a:defRPr sz="1400" b="1">
                <a:solidFill>
                  <a:schemeClr val="tx2"/>
                </a:solidFill>
              </a:defRPr>
            </a:lvl1pPr>
            <a:lvl2pPr marL="360000" indent="0">
              <a:buFont typeface="+mj-lt"/>
              <a:buNone/>
              <a:defRPr sz="1400"/>
            </a:lvl2pPr>
            <a:lvl3pPr marL="1257300" indent="-3429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1"/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CA449F7-9F82-BF89-0E98-F3AF1117DDB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6AB500-3C54-2B59-FFF8-B9CF54E1ED94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8B40B4-AF46-9C9F-78EE-A2CA73E17F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74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16275" y="2060575"/>
            <a:ext cx="8640762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testo 6">
            <a:extLst>
              <a:ext uri="{FF2B5EF4-FFF2-40B4-BE49-F238E27FC236}">
                <a16:creationId xmlns:a16="http://schemas.microsoft.com/office/drawing/2014/main" id="{E3A4E093-361F-4C37-B47B-B067A8415F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4964" y="2060575"/>
            <a:ext cx="2601668" cy="4429125"/>
          </a:xfrm>
        </p:spPr>
        <p:txBody>
          <a:bodyPr/>
          <a:lstStyle>
            <a:lvl1pPr marL="342900" indent="-342900">
              <a:buAutoNum type="arabicPeriod"/>
              <a:defRPr b="1"/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/>
              <a:t>ipsum</a:t>
            </a:r>
            <a:endParaRPr lang="it-IT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8EE6301-E160-7D8A-2043-4D90B7E00AD2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B55BF4-4B1E-4744-9575-C7E53D46178C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2" name="Segnaposto piè di pagina 3">
            <a:extLst>
              <a:ext uri="{FF2B5EF4-FFF2-40B4-BE49-F238E27FC236}">
                <a16:creationId xmlns:a16="http://schemas.microsoft.com/office/drawing/2014/main" id="{D861D27F-FD87-ACFC-CC51-BCD18F349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2FA41D-E1EC-31DA-4335-CB91F60FCC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80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Ogge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6924BD38-C241-45AE-9D16-9EE806C407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11522076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14015B6-0E9A-652B-7D9B-702BFE2FF615}"/>
              </a:ext>
            </a:extLst>
          </p:cNvPr>
          <p:cNvSpPr/>
          <p:nvPr userDrawn="1"/>
        </p:nvSpPr>
        <p:spPr>
          <a:xfrm>
            <a:off x="-1" y="6575425"/>
            <a:ext cx="12192001" cy="2825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Segnaposto piè di pagina 3">
            <a:extLst>
              <a:ext uri="{FF2B5EF4-FFF2-40B4-BE49-F238E27FC236}">
                <a16:creationId xmlns:a16="http://schemas.microsoft.com/office/drawing/2014/main" id="{541EA052-14EB-BE63-042C-4EEBDF619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F48D7BA-A19F-C42F-F7F1-51EAF9D8B995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162C3-4B98-9242-B355-5AB76F2D78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021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tes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C0D3E2E-2AFC-47C5-ADBC-3E40FCEC1C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16275" y="2060575"/>
            <a:ext cx="8640763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4F6660E-A049-AA38-CEFF-FDAC103E0027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1A6073D-A0E5-BD97-C198-EF2AB140EBE6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3" name="Segnaposto piè di pagina 3">
            <a:extLst>
              <a:ext uri="{FF2B5EF4-FFF2-40B4-BE49-F238E27FC236}">
                <a16:creationId xmlns:a16="http://schemas.microsoft.com/office/drawing/2014/main" id="{D07F27C4-8354-DAB6-C3FB-30A8C24F4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3F84C4-17A8-8309-D035-AB272BF857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598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9B8341C8-2CFC-44BF-90C6-72E69DB888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216275" y="2060575"/>
            <a:ext cx="8640762" cy="3997325"/>
          </a:xfrm>
          <a:noFill/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B32F2C4-840A-465D-B8D3-9DE2BF3FC6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16275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757DBF5-11A0-6A51-795D-14805E0D989E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1C50606-918B-477B-BB53-C7A57FD45884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E427840D-8F82-1440-0E1A-6BC35CF05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917A98-B842-88E7-2E02-4B0A6AC133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577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sfondo colore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Inserire testo / oggetto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D7C850D3-EF32-0A88-C653-2697ED34C943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21771FC-ACCB-CEE9-FE3C-BDEDED425EE7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2" name="Segnaposto piè di pagina 3">
            <a:extLst>
              <a:ext uri="{FF2B5EF4-FFF2-40B4-BE49-F238E27FC236}">
                <a16:creationId xmlns:a16="http://schemas.microsoft.com/office/drawing/2014/main" id="{0E642B83-11C1-EB9F-C971-0A4D49A49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F8E150-945A-2D4F-2388-7C38A579EA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660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20316" y="0"/>
            <a:ext cx="6471684" cy="6489700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12652"/>
            <a:ext cx="4705298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4705299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43D63F2-2116-083B-9A8B-162EFBFE4F3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AC9870-4CA2-4BBF-AF7D-C720EE1FC1C5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3" name="Segnaposto piè di pagina 3">
            <a:extLst>
              <a:ext uri="{FF2B5EF4-FFF2-40B4-BE49-F238E27FC236}">
                <a16:creationId xmlns:a16="http://schemas.microsoft.com/office/drawing/2014/main" id="{A4371BB0-12B5-7910-CEFE-9EEC2E71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38659B-FCDB-BCF3-F57A-5DD9E7AF23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292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BF578AB8-DC96-4BF4-9F97-D7DA508CF3E9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6120" y="812652"/>
            <a:ext cx="4355183" cy="5677048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5192" y="812652"/>
            <a:ext cx="6021846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4BEA68D2-13D7-4E83-8B67-3B7D4B3EBF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35192" y="2060575"/>
            <a:ext cx="6021846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ABE1D2F-0290-305D-60AD-29696DB1E2D3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FB96692-D298-1371-CAFF-F2431A37C487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3" name="Segnaposto piè di pagina 3">
            <a:extLst>
              <a:ext uri="{FF2B5EF4-FFF2-40B4-BE49-F238E27FC236}">
                <a16:creationId xmlns:a16="http://schemas.microsoft.com/office/drawing/2014/main" id="{A0113FA2-B928-209C-12C2-3275D9A01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B263D4-4EEC-CA1B-4159-62AA413CDB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92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3" name="Segnaposto contenuto 10">
            <a:extLst>
              <a:ext uri="{FF2B5EF4-FFF2-40B4-BE49-F238E27FC236}">
                <a16:creationId xmlns:a16="http://schemas.microsoft.com/office/drawing/2014/main" id="{981C075B-AD13-4CF1-8E6F-EFDE96C16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331075" y="800100"/>
            <a:ext cx="4525963" cy="5407025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3C1E364F-23A6-0596-5722-858F94390C49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3B613B0-05BB-16ED-232C-E8C537B6B888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1" name="Segnaposto piè di pagina 3">
            <a:extLst>
              <a:ext uri="{FF2B5EF4-FFF2-40B4-BE49-F238E27FC236}">
                <a16:creationId xmlns:a16="http://schemas.microsoft.com/office/drawing/2014/main" id="{55288E1B-D94E-7716-1A92-562625C70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649EA0-9285-F5B3-781B-CAD2DA42CD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9323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4" name="Segnaposto testo 11">
            <a:extLst>
              <a:ext uri="{FF2B5EF4-FFF2-40B4-BE49-F238E27FC236}">
                <a16:creationId xmlns:a16="http://schemas.microsoft.com/office/drawing/2014/main" id="{347D0FBD-1472-468C-84DA-540ADCCDF1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31074" y="313810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8" name="Segnaposto contenuto 10">
            <a:extLst>
              <a:ext uri="{FF2B5EF4-FFF2-40B4-BE49-F238E27FC236}">
                <a16:creationId xmlns:a16="http://schemas.microsoft.com/office/drawing/2014/main" id="{AE654BE7-A245-475E-B2C5-2D5C0EA5B87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7331075" y="3867807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9" name="Segnaposto contenuto 10">
            <a:extLst>
              <a:ext uri="{FF2B5EF4-FFF2-40B4-BE49-F238E27FC236}">
                <a16:creationId xmlns:a16="http://schemas.microsoft.com/office/drawing/2014/main" id="{C7FD40C7-9A42-4239-BA55-CFB8D43C528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331075" y="799291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F392866-5E86-8FAA-56CC-92CE9B50F1E8}"/>
              </a:ext>
            </a:extLst>
          </p:cNvPr>
          <p:cNvSpPr/>
          <p:nvPr userDrawn="1"/>
        </p:nvSpPr>
        <p:spPr>
          <a:xfrm>
            <a:off x="-1" y="6575425"/>
            <a:ext cx="12192001" cy="2825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E46B4D5C-FFC8-B5FB-978F-D1AC436B2D10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8F3CD0A-C338-93CF-16DC-24F88CF227F2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1" name="Segnaposto piè di pagina 3">
            <a:extLst>
              <a:ext uri="{FF2B5EF4-FFF2-40B4-BE49-F238E27FC236}">
                <a16:creationId xmlns:a16="http://schemas.microsoft.com/office/drawing/2014/main" id="{680DBEEB-0D17-A028-812E-11A658FD6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0054F5-E005-73F9-834C-2567AE442F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210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6"/>
            <a:ext cx="8640000" cy="761756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48807E7-406F-46DA-A7FF-0C9752585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833CAB92-1558-4E15-91D9-6F44CDF88B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B0E56354-394B-4187-9F9C-3EC0AFE56EFB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63201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1" name="Segnaposto testo 11">
            <a:extLst>
              <a:ext uri="{FF2B5EF4-FFF2-40B4-BE49-F238E27FC236}">
                <a16:creationId xmlns:a16="http://schemas.microsoft.com/office/drawing/2014/main" id="{FA2B0198-8A91-4620-9797-8C5B2DBFE18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63200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CE0C0710-8417-A6E6-808F-FE472C20ADA1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6D0FBEB-EC07-31BE-26A0-CE641AAD7E20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DC4320F9-348B-9E88-3A5F-989730E41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75D373-D48A-A25D-83FA-71AA081121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3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B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Indice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1CFA815-ACBE-4524-9331-D296F8E0F9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4963" y="3054988"/>
            <a:ext cx="1890652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75158ADB-01E3-4A38-A321-CD450AEEEF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9865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C2B0DC0F-1C21-45C1-8F2A-00A6E13418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6234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76250419-1EAD-4278-97B7-1BA8F075259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603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CD9C49F-F44E-4E82-864B-742438DCAE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8972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  <a:br>
              <a:rPr lang="it-IT" dirty="0"/>
            </a:br>
            <a:endParaRPr lang="it-IT" dirty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7F91CD7E-BBFD-483F-A271-EC1D28C8A8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4963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50290743-6926-46ED-BE46-501A4F78CC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16200000">
            <a:off x="191706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01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9AA91E9E-F4C5-4318-8BFC-5E627DF7F5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16200000">
            <a:off x="2324033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02</a:t>
            </a:r>
          </a:p>
        </p:txBody>
      </p:sp>
      <p:sp>
        <p:nvSpPr>
          <p:cNvPr id="20" name="Segnaposto testo 7">
            <a:extLst>
              <a:ext uri="{FF2B5EF4-FFF2-40B4-BE49-F238E27FC236}">
                <a16:creationId xmlns:a16="http://schemas.microsoft.com/office/drawing/2014/main" id="{D6F57CB6-9F04-49B6-939C-D13BA7FB06A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4515027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03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6C01B50D-1661-4131-BCDF-441CC22144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66747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04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2D503613-5D8F-4B95-8EB3-13963149108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88464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05</a:t>
            </a:r>
          </a:p>
        </p:txBody>
      </p:sp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D6AE53A6-5645-44EC-B619-20693E3FE5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49865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4" name="Segnaposto testo 7">
            <a:extLst>
              <a:ext uri="{FF2B5EF4-FFF2-40B4-BE49-F238E27FC236}">
                <a16:creationId xmlns:a16="http://schemas.microsoft.com/office/drawing/2014/main" id="{26F8B43E-3092-43FC-A7B0-45C3ACC71E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6234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5" name="Segnaposto testo 7">
            <a:extLst>
              <a:ext uri="{FF2B5EF4-FFF2-40B4-BE49-F238E27FC236}">
                <a16:creationId xmlns:a16="http://schemas.microsoft.com/office/drawing/2014/main" id="{96EAA45D-80FC-4DF6-AC23-808A2DB73D4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2603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6" name="Segnaposto testo 7">
            <a:extLst>
              <a:ext uri="{FF2B5EF4-FFF2-40B4-BE49-F238E27FC236}">
                <a16:creationId xmlns:a16="http://schemas.microsoft.com/office/drawing/2014/main" id="{95E95A4E-A14D-4872-961D-4BFE57914A6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8972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E3DB7F6-D9B0-D5E3-13CD-2D8656921972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BBBC60F-7408-9FCF-A0E2-1839BCC95C96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56D375-D491-88B2-0588-91A20ACD63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153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2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7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2313FBE5-F1C4-4411-B0A7-486C895AF990}"/>
              </a:ext>
            </a:extLst>
          </p:cNvPr>
          <p:cNvSpPr/>
          <p:nvPr userDrawn="1"/>
        </p:nvSpPr>
        <p:spPr>
          <a:xfrm>
            <a:off x="6096000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4950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6">
            <a:extLst>
              <a:ext uri="{FF2B5EF4-FFF2-40B4-BE49-F238E27FC236}">
                <a16:creationId xmlns:a16="http://schemas.microsoft.com/office/drawing/2014/main" id="{58D49EF2-5E35-412C-A5DD-2A6A604FC3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79792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4950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9">
            <a:extLst>
              <a:ext uri="{FF2B5EF4-FFF2-40B4-BE49-F238E27FC236}">
                <a16:creationId xmlns:a16="http://schemas.microsoft.com/office/drawing/2014/main" id="{8BDCC8A1-442C-4890-928F-754837D4015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79792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C8AA349-A016-C0CF-7F86-91966AAB744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2638020-1B63-79F5-57A9-B68E9CADB060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8" name="Segnaposto piè di pagina 3">
            <a:extLst>
              <a:ext uri="{FF2B5EF4-FFF2-40B4-BE49-F238E27FC236}">
                <a16:creationId xmlns:a16="http://schemas.microsoft.com/office/drawing/2014/main" id="{4D4AAF8B-8535-E484-7A4A-4AF09C329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A552CA-AA81-02EB-EE0C-7EAB046777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128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4176734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5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D84D0C32-E3D9-4D1A-A1D4-7F677E11FBAC}"/>
              </a:ext>
            </a:extLst>
          </p:cNvPr>
          <p:cNvSpPr/>
          <p:nvPr userDrawn="1"/>
        </p:nvSpPr>
        <p:spPr>
          <a:xfrm>
            <a:off x="8017486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20D1A14F-932F-4BEF-AF0D-4A0850EA5900}"/>
              </a:ext>
            </a:extLst>
          </p:cNvPr>
          <p:cNvSpPr/>
          <p:nvPr userDrawn="1"/>
        </p:nvSpPr>
        <p:spPr>
          <a:xfrm>
            <a:off x="4175247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/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175274AF-A160-4234-871A-D8C5B0DF011E}"/>
              </a:ext>
            </a:extLst>
          </p:cNvPr>
          <p:cNvCxnSpPr>
            <a:cxnSpLocks/>
          </p:cNvCxnSpPr>
          <p:nvPr userDrawn="1"/>
        </p:nvCxnSpPr>
        <p:spPr>
          <a:xfrm>
            <a:off x="8027765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egnaposto testo 6">
            <a:extLst>
              <a:ext uri="{FF2B5EF4-FFF2-40B4-BE49-F238E27FC236}">
                <a16:creationId xmlns:a16="http://schemas.microsoft.com/office/drawing/2014/main" id="{0C5DB749-C07B-4557-8B31-C5C44DDA99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51535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1" name="Segnaposto testo 9">
            <a:extLst>
              <a:ext uri="{FF2B5EF4-FFF2-40B4-BE49-F238E27FC236}">
                <a16:creationId xmlns:a16="http://schemas.microsoft.com/office/drawing/2014/main" id="{642D4EEC-FAC4-4C46-BB9F-3BA54588E4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1558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32" name="Segnaposto testo 6">
            <a:extLst>
              <a:ext uri="{FF2B5EF4-FFF2-40B4-BE49-F238E27FC236}">
                <a16:creationId xmlns:a16="http://schemas.microsoft.com/office/drawing/2014/main" id="{8310C023-87FF-43B4-9428-3E2652BDB8F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76189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3" name="Segnaposto testo 9">
            <a:extLst>
              <a:ext uri="{FF2B5EF4-FFF2-40B4-BE49-F238E27FC236}">
                <a16:creationId xmlns:a16="http://schemas.microsoft.com/office/drawing/2014/main" id="{0FB8C8B8-D4F7-4669-8F3B-F456A7ECFC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76212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DCA2667-9BC5-6A37-CBAD-F24B6196CB3E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E77F3EE-51DA-5399-C8B3-FDBE10A83221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64F4C0E3-B6CE-DD92-70D1-B499BBAE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841C69-1EF0-D35D-321D-952E975AC6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994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4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39511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3216275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9EF945E3-FEE2-40A3-82CD-7811BFD88746}"/>
              </a:ext>
            </a:extLst>
          </p:cNvPr>
          <p:cNvCxnSpPr>
            <a:cxnSpLocks/>
          </p:cNvCxnSpPr>
          <p:nvPr userDrawn="1"/>
        </p:nvCxnSpPr>
        <p:spPr>
          <a:xfrm>
            <a:off x="8969803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egnaposto testo 6">
            <a:extLst>
              <a:ext uri="{FF2B5EF4-FFF2-40B4-BE49-F238E27FC236}">
                <a16:creationId xmlns:a16="http://schemas.microsoft.com/office/drawing/2014/main" id="{4DA14660-E3DE-4786-8628-2BDB623B542F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3414561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2" name="Segnaposto testo 9">
            <a:extLst>
              <a:ext uri="{FF2B5EF4-FFF2-40B4-BE49-F238E27FC236}">
                <a16:creationId xmlns:a16="http://schemas.microsoft.com/office/drawing/2014/main" id="{38062A0A-3D00-4F2E-A78C-520C7A8814B0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3414584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3" name="Segnaposto testo 6">
            <a:extLst>
              <a:ext uri="{FF2B5EF4-FFF2-40B4-BE49-F238E27FC236}">
                <a16:creationId xmlns:a16="http://schemas.microsoft.com/office/drawing/2014/main" id="{3FA3924C-C133-43D4-9617-6E7333D996FB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6250229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4" name="Segnaposto testo 9">
            <a:extLst>
              <a:ext uri="{FF2B5EF4-FFF2-40B4-BE49-F238E27FC236}">
                <a16:creationId xmlns:a16="http://schemas.microsoft.com/office/drawing/2014/main" id="{4F293ED1-7D64-49B8-81A0-5F5FB11E3592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250252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5" name="Segnaposto testo 6">
            <a:extLst>
              <a:ext uri="{FF2B5EF4-FFF2-40B4-BE49-F238E27FC236}">
                <a16:creationId xmlns:a16="http://schemas.microsoft.com/office/drawing/2014/main" id="{34980872-E501-48A5-8B13-B7016BEEE029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9157816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6" name="Segnaposto testo 9">
            <a:extLst>
              <a:ext uri="{FF2B5EF4-FFF2-40B4-BE49-F238E27FC236}">
                <a16:creationId xmlns:a16="http://schemas.microsoft.com/office/drawing/2014/main" id="{7359F283-E0AA-4871-A428-A58C8F3F0AAC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9157839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101D1BE9-9067-430D-A318-4BC1405F006A}"/>
              </a:ext>
            </a:extLst>
          </p:cNvPr>
          <p:cNvSpPr/>
          <p:nvPr userDrawn="1"/>
        </p:nvSpPr>
        <p:spPr>
          <a:xfrm>
            <a:off x="3223388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F88114C5-1930-4807-8B76-4565A5FFB9B5}"/>
              </a:ext>
            </a:extLst>
          </p:cNvPr>
          <p:cNvSpPr/>
          <p:nvPr userDrawn="1"/>
        </p:nvSpPr>
        <p:spPr>
          <a:xfrm>
            <a:off x="6089680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E2D6333A-9B81-4325-A926-22F5E403D75F}"/>
              </a:ext>
            </a:extLst>
          </p:cNvPr>
          <p:cNvSpPr/>
          <p:nvPr userDrawn="1"/>
        </p:nvSpPr>
        <p:spPr>
          <a:xfrm>
            <a:off x="8964764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66973811-72E4-BE65-F669-881E67BE71F1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4DD1619-AF53-19C3-B387-00799A0D8DFD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A5CCB080-2BA4-FCE1-E3D9-EF0D2E380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D4087C-AF4F-F4A3-AFCA-1B321DBC69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0402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325365"/>
            <a:ext cx="11522075" cy="4222679"/>
          </a:xfrm>
        </p:spPr>
        <p:txBody>
          <a:bodyPr anchor="ctr"/>
          <a:lstStyle>
            <a:lvl1pPr>
              <a:defRPr sz="4000" b="0"/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-1366766" y="1325366"/>
            <a:ext cx="4222679" cy="4222679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1325366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5548045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piè di pagina 3">
            <a:extLst>
              <a:ext uri="{FF2B5EF4-FFF2-40B4-BE49-F238E27FC236}">
                <a16:creationId xmlns:a16="http://schemas.microsoft.com/office/drawing/2014/main" id="{DBF297D9-208C-AD5A-C685-8DEA76BB0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44028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771" y="1775639"/>
            <a:ext cx="10664455" cy="2317896"/>
          </a:xfrm>
          <a:ln>
            <a:noFill/>
          </a:ln>
        </p:spPr>
        <p:txBody>
          <a:bodyPr anchor="b"/>
          <a:lstStyle>
            <a:lvl1pPr algn="ctr"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3233122" y="757946"/>
            <a:ext cx="5725755" cy="5725755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729943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648371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FA801A9-B23D-4656-8AFA-3E413EDFA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588" y="4536830"/>
            <a:ext cx="10664825" cy="60190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it-IT" dirty="0"/>
          </a:p>
        </p:txBody>
      </p:sp>
      <p:sp>
        <p:nvSpPr>
          <p:cNvPr id="6" name="Segnaposto piè di pagina 3">
            <a:extLst>
              <a:ext uri="{FF2B5EF4-FFF2-40B4-BE49-F238E27FC236}">
                <a16:creationId xmlns:a16="http://schemas.microsoft.com/office/drawing/2014/main" id="{0A1FDBF8-3F32-70D1-2A67-AE002562A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6124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A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ma / Titolo / Docente  |  00. 00. 0000">
            <a:extLst>
              <a:ext uri="{FF2B5EF4-FFF2-40B4-BE49-F238E27FC236}">
                <a16:creationId xmlns:a16="http://schemas.microsoft.com/office/drawing/2014/main" id="{99FF4CA3-BA67-0511-3FE3-11769597A30E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rgbClr val="FFFFFF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" name="Titolo 5">
            <a:extLst>
              <a:ext uri="{FF2B5EF4-FFF2-40B4-BE49-F238E27FC236}">
                <a16:creationId xmlns:a16="http://schemas.microsoft.com/office/drawing/2014/main" id="{5660309B-4011-4FF9-71E9-5BC51EF56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2853390"/>
            <a:ext cx="6768473" cy="2324100"/>
          </a:xfrm>
        </p:spPr>
        <p:txBody>
          <a:bodyPr lIns="0" tIns="360000" rIns="0" bIns="0" anchor="t"/>
          <a:lstStyle>
            <a:lvl1pPr>
              <a:defRPr lang="it-IT" dirty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8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59558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96DD59D6-FA30-4BBD-9323-B5B02742E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85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B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e 35">
            <a:extLst>
              <a:ext uri="{FF2B5EF4-FFF2-40B4-BE49-F238E27FC236}">
                <a16:creationId xmlns:a16="http://schemas.microsoft.com/office/drawing/2014/main" id="{51B3AA80-97EC-50CB-4FE0-29FF43A159AF}"/>
              </a:ext>
            </a:extLst>
          </p:cNvPr>
          <p:cNvSpPr/>
          <p:nvPr userDrawn="1"/>
        </p:nvSpPr>
        <p:spPr>
          <a:xfrm>
            <a:off x="2609" y="-5443635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100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0F01AAD3-5366-6929-C4BA-2E51CD3F31D4}"/>
              </a:ext>
            </a:extLst>
          </p:cNvPr>
          <p:cNvSpPr/>
          <p:nvPr userDrawn="1"/>
        </p:nvSpPr>
        <p:spPr>
          <a:xfrm rot="19314398">
            <a:off x="2609" y="5468773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0301"/>
                </a:schemeClr>
              </a:gs>
              <a:gs pos="82000">
                <a:schemeClr val="accent3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Linea">
            <a:extLst>
              <a:ext uri="{FF2B5EF4-FFF2-40B4-BE49-F238E27FC236}">
                <a16:creationId xmlns:a16="http://schemas.microsoft.com/office/drawing/2014/main" id="{2889EA06-D03D-AD37-B610-762B18DC9D96}"/>
              </a:ext>
            </a:extLst>
          </p:cNvPr>
          <p:cNvSpPr/>
          <p:nvPr userDrawn="1"/>
        </p:nvSpPr>
        <p:spPr>
          <a:xfrm rot="10800000" flipH="1">
            <a:off x="10895557" y="1057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11" name="Linea">
            <a:extLst>
              <a:ext uri="{FF2B5EF4-FFF2-40B4-BE49-F238E27FC236}">
                <a16:creationId xmlns:a16="http://schemas.microsoft.com/office/drawing/2014/main" id="{1C01A8D5-245E-26D8-2ECA-82D4764647AF}"/>
              </a:ext>
            </a:extLst>
          </p:cNvPr>
          <p:cNvSpPr/>
          <p:nvPr userDrawn="1"/>
        </p:nvSpPr>
        <p:spPr>
          <a:xfrm rot="10800000">
            <a:off x="-3064" y="5436688"/>
            <a:ext cx="12198128" cy="1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4" name="Titolo 5">
            <a:extLst>
              <a:ext uri="{FF2B5EF4-FFF2-40B4-BE49-F238E27FC236}">
                <a16:creationId xmlns:a16="http://schemas.microsoft.com/office/drawing/2014/main" id="{7A3C36CA-9D5D-490C-3E31-571AF7EC5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2970949"/>
            <a:ext cx="10297220" cy="1979441"/>
          </a:xfrm>
          <a:prstGeom prst="rect">
            <a:avLst/>
          </a:prstGeom>
        </p:spPr>
        <p:txBody>
          <a:bodyPr lIns="0" tIns="360000" rIns="0" bIns="0"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5" name="Tema / Titolo / Docente  |  00. 00. 0000">
            <a:extLst>
              <a:ext uri="{FF2B5EF4-FFF2-40B4-BE49-F238E27FC236}">
                <a16:creationId xmlns:a16="http://schemas.microsoft.com/office/drawing/2014/main" id="{A4A528BE-7AD2-13B5-15DC-484153FDCFB1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606C5E15-79D3-4DBA-B886-216D082B12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012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">
    <p:bg>
      <p:bgPr>
        <a:gradFill>
          <a:gsLst>
            <a:gs pos="68000">
              <a:schemeClr val="accent3"/>
            </a:gs>
            <a:gs pos="100000">
              <a:schemeClr val="bg1"/>
            </a:gs>
            <a:gs pos="27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6894110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1" name="Cerchio">
            <a:extLst>
              <a:ext uri="{FF2B5EF4-FFF2-40B4-BE49-F238E27FC236}">
                <a16:creationId xmlns:a16="http://schemas.microsoft.com/office/drawing/2014/main" id="{A9903704-CFC7-476C-9852-F48766C69614}"/>
              </a:ext>
            </a:extLst>
          </p:cNvPr>
          <p:cNvSpPr/>
          <p:nvPr userDrawn="1"/>
        </p:nvSpPr>
        <p:spPr>
          <a:xfrm rot="10800000">
            <a:off x="7559558" y="-2130267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32" name="Cerchio">
            <a:extLst>
              <a:ext uri="{FF2B5EF4-FFF2-40B4-BE49-F238E27FC236}">
                <a16:creationId xmlns:a16="http://schemas.microsoft.com/office/drawing/2014/main" id="{A6756836-4360-4832-91E9-DC1FED362D89}"/>
              </a:ext>
            </a:extLst>
          </p:cNvPr>
          <p:cNvSpPr/>
          <p:nvPr userDrawn="1"/>
        </p:nvSpPr>
        <p:spPr>
          <a:xfrm>
            <a:off x="7559558" y="1879907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738D7-7E88-4675-A0EF-E3BAD613F5D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F9039971-82D3-47A9-A22B-57F88091170C}"/>
              </a:ext>
            </a:extLst>
          </p:cNvPr>
          <p:cNvCxnSpPr>
            <a:cxnSpLocks/>
          </p:cNvCxnSpPr>
          <p:nvPr userDrawn="1"/>
        </p:nvCxnSpPr>
        <p:spPr>
          <a:xfrm>
            <a:off x="7559558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646E7D75-6D87-4823-9E66-BDAA6D07313A}"/>
              </a:ext>
            </a:extLst>
          </p:cNvPr>
          <p:cNvCxnSpPr>
            <a:cxnSpLocks/>
          </p:cNvCxnSpPr>
          <p:nvPr userDrawn="1"/>
        </p:nvCxnSpPr>
        <p:spPr>
          <a:xfrm>
            <a:off x="0" y="1879907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FF578DCB-6598-48EB-937C-141C852D44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006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D">
    <p:bg>
      <p:bgPr>
        <a:gradFill>
          <a:gsLst>
            <a:gs pos="100000">
              <a:srgbClr val="8795A8"/>
            </a:gs>
            <a:gs pos="27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e 3">
            <a:extLst>
              <a:ext uri="{FF2B5EF4-FFF2-40B4-BE49-F238E27FC236}">
                <a16:creationId xmlns:a16="http://schemas.microsoft.com/office/drawing/2014/main" id="{0F18E289-8097-CB41-B2E0-E50D794D361D}"/>
              </a:ext>
            </a:extLst>
          </p:cNvPr>
          <p:cNvSpPr/>
          <p:nvPr userDrawn="1"/>
        </p:nvSpPr>
        <p:spPr>
          <a:xfrm>
            <a:off x="2609" y="142451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10986218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62" name="Linea">
            <a:extLst>
              <a:ext uri="{FF2B5EF4-FFF2-40B4-BE49-F238E27FC236}">
                <a16:creationId xmlns:a16="http://schemas.microsoft.com/office/drawing/2014/main" id="{54CC51DA-C723-F8DB-C158-F298D04F09C3}"/>
              </a:ext>
            </a:extLst>
          </p:cNvPr>
          <p:cNvSpPr/>
          <p:nvPr userDrawn="1"/>
        </p:nvSpPr>
        <p:spPr>
          <a:xfrm>
            <a:off x="0" y="1416971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3" name="Linea">
            <a:extLst>
              <a:ext uri="{FF2B5EF4-FFF2-40B4-BE49-F238E27FC236}">
                <a16:creationId xmlns:a16="http://schemas.microsoft.com/office/drawing/2014/main" id="{212AA810-2E06-6DB2-CF2D-E8B825DA18E6}"/>
              </a:ext>
            </a:extLst>
          </p:cNvPr>
          <p:cNvSpPr/>
          <p:nvPr userDrawn="1"/>
        </p:nvSpPr>
        <p:spPr>
          <a:xfrm rot="10800000" flipH="1">
            <a:off x="10895557" y="-1590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1526C403-D8EF-49F4-AE98-8D0CC36DA1EF}"/>
              </a:ext>
            </a:extLst>
          </p:cNvPr>
          <p:cNvSpPr/>
          <p:nvPr userDrawn="1"/>
        </p:nvSpPr>
        <p:spPr>
          <a:xfrm>
            <a:off x="2609" y="-947029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73E11A02-42E0-4BB1-B98B-BE09A4A6F5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67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a">
            <a:extLst>
              <a:ext uri="{FF2B5EF4-FFF2-40B4-BE49-F238E27FC236}">
                <a16:creationId xmlns:a16="http://schemas.microsoft.com/office/drawing/2014/main" id="{06A5565B-3792-761F-D5E8-89E83049F337}"/>
              </a:ext>
            </a:extLst>
          </p:cNvPr>
          <p:cNvSpPr/>
          <p:nvPr userDrawn="1"/>
        </p:nvSpPr>
        <p:spPr>
          <a:xfrm>
            <a:off x="0" y="3429000"/>
            <a:ext cx="12192795" cy="0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2" name="Linea">
            <a:extLst>
              <a:ext uri="{FF2B5EF4-FFF2-40B4-BE49-F238E27FC236}">
                <a16:creationId xmlns:a16="http://schemas.microsoft.com/office/drawing/2014/main" id="{39CEE595-3918-20DF-0A93-E1BE36E4BCF4}"/>
              </a:ext>
            </a:extLst>
          </p:cNvPr>
          <p:cNvSpPr/>
          <p:nvPr userDrawn="1"/>
        </p:nvSpPr>
        <p:spPr>
          <a:xfrm flipV="1">
            <a:off x="11566815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3" name="Linea">
            <a:extLst>
              <a:ext uri="{FF2B5EF4-FFF2-40B4-BE49-F238E27FC236}">
                <a16:creationId xmlns:a16="http://schemas.microsoft.com/office/drawing/2014/main" id="{1FF15F9B-EC12-8E00-194B-C92BF9532474}"/>
              </a:ext>
            </a:extLst>
          </p:cNvPr>
          <p:cNvSpPr/>
          <p:nvPr userDrawn="1"/>
        </p:nvSpPr>
        <p:spPr>
          <a:xfrm flipV="1">
            <a:off x="7562733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4" name="Tema / Titolo / Docente  |  00. 00. 0000">
            <a:extLst>
              <a:ext uri="{FF2B5EF4-FFF2-40B4-BE49-F238E27FC236}">
                <a16:creationId xmlns:a16="http://schemas.microsoft.com/office/drawing/2014/main" id="{1DCB0E58-CB34-9BB0-27A9-F358FEB81E9A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7" name="Titolo 5">
            <a:extLst>
              <a:ext uri="{FF2B5EF4-FFF2-40B4-BE49-F238E27FC236}">
                <a16:creationId xmlns:a16="http://schemas.microsoft.com/office/drawing/2014/main" id="{4DAF60AC-FCFA-4F79-8AA6-85AC61BFA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3429000"/>
            <a:ext cx="6953096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1" name="Cerchio">
            <a:extLst>
              <a:ext uri="{FF2B5EF4-FFF2-40B4-BE49-F238E27FC236}">
                <a16:creationId xmlns:a16="http://schemas.microsoft.com/office/drawing/2014/main" id="{6E7576C8-25DA-044B-E1DD-8104EE1A54CF}"/>
              </a:ext>
            </a:extLst>
          </p:cNvPr>
          <p:cNvSpPr/>
          <p:nvPr userDrawn="1"/>
        </p:nvSpPr>
        <p:spPr>
          <a:xfrm rot="5400000">
            <a:off x="7572787" y="-581302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22" name="Cerchio">
            <a:extLst>
              <a:ext uri="{FF2B5EF4-FFF2-40B4-BE49-F238E27FC236}">
                <a16:creationId xmlns:a16="http://schemas.microsoft.com/office/drawing/2014/main" id="{30211EF7-C505-8055-D080-3F3D88BB6BE8}"/>
              </a:ext>
            </a:extLst>
          </p:cNvPr>
          <p:cNvSpPr/>
          <p:nvPr userDrawn="1"/>
        </p:nvSpPr>
        <p:spPr>
          <a:xfrm rot="16200000">
            <a:off x="7572787" y="3428871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51B1F0B2-95BC-48D0-A4B9-DD912BE07B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7559" y="557094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88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e 10">
            <a:extLst>
              <a:ext uri="{FF2B5EF4-FFF2-40B4-BE49-F238E27FC236}">
                <a16:creationId xmlns:a16="http://schemas.microsoft.com/office/drawing/2014/main" id="{35E14663-8764-4DCE-B9CB-7C9A4CEA9BB5}"/>
              </a:ext>
            </a:extLst>
          </p:cNvPr>
          <p:cNvSpPr/>
          <p:nvPr userDrawn="1"/>
        </p:nvSpPr>
        <p:spPr>
          <a:xfrm rot="6083929">
            <a:off x="1311375" y="1414011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5931" y="3961597"/>
            <a:ext cx="3091107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0518539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tudente-6.jpg">
            <a:extLst>
              <a:ext uri="{FF2B5EF4-FFF2-40B4-BE49-F238E27FC236}">
                <a16:creationId xmlns:a16="http://schemas.microsoft.com/office/drawing/2014/main" id="{DA0DDB76-F351-4164-94AE-C6D2D1E45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8" b="7868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2" name="Rettangolo">
            <a:extLst>
              <a:ext uri="{FF2B5EF4-FFF2-40B4-BE49-F238E27FC236}">
                <a16:creationId xmlns:a16="http://schemas.microsoft.com/office/drawing/2014/main" id="{A66CE9DD-F14C-4A96-8D86-1FA07F6449E0}"/>
              </a:ext>
            </a:extLst>
          </p:cNvPr>
          <p:cNvSpPr/>
          <p:nvPr userDrawn="1"/>
        </p:nvSpPr>
        <p:spPr>
          <a:xfrm>
            <a:off x="0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72000">
                <a:srgbClr val="FFFFFF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accent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tx2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18900000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chemeClr val="accent3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lvl="0" algn="ctr" defTabSz="412756"/>
            <a:endParaRPr lang="it-IT" sz="1600" dirty="0">
              <a:solidFill>
                <a:srgbClr val="FFFFFF"/>
              </a:solidFill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3448466"/>
            <a:ext cx="6953096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D1FC0B6-D466-4AA7-8BF6-E6C5BD1539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5574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udente-6.jpg">
            <a:extLst>
              <a:ext uri="{FF2B5EF4-FFF2-40B4-BE49-F238E27FC236}">
                <a16:creationId xmlns:a16="http://schemas.microsoft.com/office/drawing/2014/main" id="{9A8088A1-BE02-A45C-F2B7-D9182C7D25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" t="901" r="14721" b="26146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3" name="Rettangolo">
            <a:extLst>
              <a:ext uri="{FF2B5EF4-FFF2-40B4-BE49-F238E27FC236}">
                <a16:creationId xmlns:a16="http://schemas.microsoft.com/office/drawing/2014/main" id="{C0958222-67A2-407E-B29D-7EAE366C03C4}"/>
              </a:ext>
            </a:extLst>
          </p:cNvPr>
          <p:cNvSpPr/>
          <p:nvPr userDrawn="1"/>
        </p:nvSpPr>
        <p:spPr>
          <a:xfrm>
            <a:off x="-9775" y="-15448"/>
            <a:ext cx="12212345" cy="6873447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46000">
                <a:schemeClr val="accent1">
                  <a:alpha val="40000"/>
                </a:schemeClr>
              </a:gs>
              <a:gs pos="72000">
                <a:schemeClr val="accent1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20927104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9000">
                <a:schemeClr val="bg1">
                  <a:alpha val="40000"/>
                </a:schemeClr>
              </a:gs>
              <a:gs pos="80000">
                <a:schemeClr val="bg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5" y="3448466"/>
            <a:ext cx="9719547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C25B4BF5-56C8-4835-8120-0EDA4A4098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67224" y="5944561"/>
            <a:ext cx="2088000" cy="6763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005F50-4CBA-14E0-55F7-5653A016810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501669" y="5728645"/>
            <a:ext cx="2457677" cy="103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42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Finale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9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34019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F23B4B4-BBE2-4A30-A8C2-C0000C21DCBE}"/>
              </a:ext>
            </a:extLst>
          </p:cNvPr>
          <p:cNvSpPr txBox="1"/>
          <p:nvPr userDrawn="1"/>
        </p:nvSpPr>
        <p:spPr>
          <a:xfrm>
            <a:off x="516328" y="5140232"/>
            <a:ext cx="39324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 err="1">
                <a:solidFill>
                  <a:schemeClr val="bg1"/>
                </a:solidFill>
              </a:rPr>
              <a:t>Contacts</a:t>
            </a:r>
            <a:endParaRPr lang="it-IT" sz="1200" b="1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FF7470-F8B0-6C9C-2F69-AC974CD75B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880870" y="5310168"/>
            <a:ext cx="2826149" cy="11954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8A5C03E-6481-B696-3697-C919E2A4CB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1424" y="271218"/>
            <a:ext cx="2091109" cy="676715"/>
          </a:xfrm>
          <a:prstGeom prst="rect">
            <a:avLst/>
          </a:prstGeom>
        </p:spPr>
      </p:pic>
      <p:sp>
        <p:nvSpPr>
          <p:cNvPr id="8" name="CasellaDiTesto 11">
            <a:extLst>
              <a:ext uri="{FF2B5EF4-FFF2-40B4-BE49-F238E27FC236}">
                <a16:creationId xmlns:a16="http://schemas.microsoft.com/office/drawing/2014/main" id="{BF9A3C1C-0C3F-15D3-FC97-BB036B6080A6}"/>
              </a:ext>
            </a:extLst>
          </p:cNvPr>
          <p:cNvSpPr txBox="1"/>
          <p:nvPr userDrawn="1"/>
        </p:nvSpPr>
        <p:spPr>
          <a:xfrm>
            <a:off x="516329" y="5417231"/>
            <a:ext cx="66661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Building B12</a:t>
            </a:r>
          </a:p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Campus Bovisa, Via La Masa 34, 20156, Milan, </a:t>
            </a:r>
            <a:r>
              <a:rPr lang="it-IT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Italy</a:t>
            </a: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02 2399 6349</a:t>
            </a:r>
          </a:p>
          <a:p>
            <a:pPr>
              <a:spcBef>
                <a:spcPts val="300"/>
              </a:spcBef>
            </a:pPr>
            <a:r>
              <a:rPr lang="it-IT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stefano.marchetti@polimi.it</a:t>
            </a:r>
            <a:endParaRPr lang="it-IT"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www.lasar.polimi.it</a:t>
            </a:r>
            <a:endParaRPr lang="it-IT"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400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32985" y="3961597"/>
            <a:ext cx="2924053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22318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C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84268"/>
          </a:xfrm>
        </p:spPr>
        <p:txBody>
          <a:bodyPr anchor="ctr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20808" y="3961597"/>
            <a:ext cx="3636230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557231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29206C3E-8262-4BAC-A209-F4327335E1F0}"/>
              </a:ext>
            </a:extLst>
          </p:cNvPr>
          <p:cNvSpPr/>
          <p:nvPr userDrawn="1"/>
        </p:nvSpPr>
        <p:spPr>
          <a:xfrm rot="11483929">
            <a:off x="1293786" y="-5274490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e 10">
            <a:extLst>
              <a:ext uri="{FF2B5EF4-FFF2-40B4-BE49-F238E27FC236}">
                <a16:creationId xmlns:a16="http://schemas.microsoft.com/office/drawing/2014/main" id="{E4786A85-B23B-420C-9463-CF262A126A21}"/>
              </a:ext>
            </a:extLst>
          </p:cNvPr>
          <p:cNvSpPr/>
          <p:nvPr userDrawn="1"/>
        </p:nvSpPr>
        <p:spPr>
          <a:xfrm rot="11483929">
            <a:off x="652366" y="5545716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7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493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8640000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7965171-C032-FE1F-58D2-49807F287B3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42E806-136B-DA9C-71A7-5244DFBA1F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76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0" name="Segnaposto testo 6">
            <a:extLst>
              <a:ext uri="{FF2B5EF4-FFF2-40B4-BE49-F238E27FC236}">
                <a16:creationId xmlns:a16="http://schemas.microsoft.com/office/drawing/2014/main" id="{A91EDD17-1F39-46F2-A6AE-0DA93D9DE7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0000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A0A1124-4225-FA39-0C16-D05749567229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3384BCF-CD5C-5A0C-AA13-F7A81F1338E2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2" name="Segnaposto piè di pagina 3">
            <a:extLst>
              <a:ext uri="{FF2B5EF4-FFF2-40B4-BE49-F238E27FC236}">
                <a16:creationId xmlns:a16="http://schemas.microsoft.com/office/drawing/2014/main" id="{4BEB1F78-6BEB-9FCE-0B86-B32BEFF9F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86B2A9-DCCF-A9A2-6D62-6F615321C1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09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image" Target="../media/image3.svg"/><Relationship Id="rId5" Type="http://schemas.openxmlformats.org/officeDocument/2006/relationships/slideLayout" Target="../slideLayouts/slideLayout29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0"/>
            <a:r>
              <a:rPr lang="it-IT" dirty="0"/>
              <a:t>Secondo livello</a:t>
            </a:r>
          </a:p>
          <a:p>
            <a:pPr lvl="0"/>
            <a:r>
              <a:rPr lang="it-IT" dirty="0"/>
              <a:t>Terzo livello</a:t>
            </a:r>
          </a:p>
          <a:p>
            <a:pPr lvl="0"/>
            <a:r>
              <a:rPr lang="it-IT" dirty="0"/>
              <a:t>Quarto livello</a:t>
            </a:r>
          </a:p>
          <a:p>
            <a:pPr lvl="0"/>
            <a:r>
              <a:rPr lang="it-IT" dirty="0"/>
              <a:t>Quinto livello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393C94-ABEE-455B-B13B-0EB6402D3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960919-4893-43E8-BAF3-C8C59F419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680" r:id="rId3"/>
    <p:sldLayoutId id="2147483717" r:id="rId4"/>
    <p:sldLayoutId id="2147483681" r:id="rId5"/>
    <p:sldLayoutId id="2147483682" r:id="rId6"/>
    <p:sldLayoutId id="2147483719" r:id="rId7"/>
    <p:sldLayoutId id="2147483671" r:id="rId8"/>
    <p:sldLayoutId id="2147483726" r:id="rId9"/>
    <p:sldLayoutId id="2147483727" r:id="rId10"/>
    <p:sldLayoutId id="2147483662" r:id="rId11"/>
    <p:sldLayoutId id="2147483670" r:id="rId12"/>
    <p:sldLayoutId id="2147483720" r:id="rId13"/>
    <p:sldLayoutId id="2147483672" r:id="rId14"/>
    <p:sldLayoutId id="2147483677" r:id="rId15"/>
    <p:sldLayoutId id="2147483732" r:id="rId16"/>
    <p:sldLayoutId id="2147483721" r:id="rId17"/>
    <p:sldLayoutId id="2147483723" r:id="rId18"/>
    <p:sldLayoutId id="2147483724" r:id="rId19"/>
    <p:sldLayoutId id="2147483673" r:id="rId20"/>
    <p:sldLayoutId id="2147483674" r:id="rId21"/>
    <p:sldLayoutId id="2147483725" r:id="rId22"/>
    <p:sldLayoutId id="2147483675" r:id="rId23"/>
    <p:sldLayoutId id="2147483676" r:id="rId24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FB66F8F4-AB84-8C0C-EF6A-EE9558B8B4F4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304276" y="6584047"/>
            <a:ext cx="811524" cy="26288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4B7E0BF-81D8-EC14-21AA-274C29334F6C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</p:spTree>
    <p:extLst>
      <p:ext uri="{BB962C8B-B14F-4D97-AF65-F5344CB8AC3E}">
        <p14:creationId xmlns:p14="http://schemas.microsoft.com/office/powerpoint/2010/main" val="406655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12" r:id="rId2"/>
    <p:sldLayoutId id="2147483705" r:id="rId3"/>
    <p:sldLayoutId id="2147483706" r:id="rId4"/>
    <p:sldLayoutId id="2147483709" r:id="rId5"/>
    <p:sldLayoutId id="2147483714" r:id="rId6"/>
    <p:sldLayoutId id="2147483729" r:id="rId7"/>
    <p:sldLayoutId id="2147483715" r:id="rId8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39C8332-124C-4AAA-8F96-961CED6E6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31" y="1753103"/>
            <a:ext cx="10158044" cy="2108271"/>
          </a:xfrm>
        </p:spPr>
        <p:txBody>
          <a:bodyPr/>
          <a:lstStyle/>
          <a:p>
            <a:r>
              <a:rPr lang="en-US" sz="3400" noProof="0" dirty="0"/>
              <a:t>Multi-criteria optimization of budget allocation for resilience improvement of critical infrastructures exposed to natural hazards and climate change</a:t>
            </a:r>
            <a:br>
              <a:rPr lang="en-US" sz="3400" noProof="0" dirty="0"/>
            </a:br>
            <a:endParaRPr lang="en-US" sz="3400" noProof="0" dirty="0"/>
          </a:p>
        </p:txBody>
      </p:sp>
    </p:spTree>
    <p:extLst>
      <p:ext uri="{BB962C8B-B14F-4D97-AF65-F5344CB8AC3E}">
        <p14:creationId xmlns:p14="http://schemas.microsoft.com/office/powerpoint/2010/main" val="1830380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2C65C-1391-77E7-A475-873C072E1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C6D1D97-8DE8-4917-BCC9-68F263955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2</a:t>
            </a:fld>
            <a:endParaRPr lang="it-IT"/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6A69B45D-2438-FB29-E7EF-178145BFA0B0}"/>
              </a:ext>
            </a:extLst>
          </p:cNvPr>
          <p:cNvSpPr txBox="1">
            <a:spLocks/>
          </p:cNvSpPr>
          <p:nvPr/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defPPr>
              <a:defRPr lang="it-IT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35EEA2-8D42-4D46-95A6-66E65FDC5EB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363F8E0F-211B-8247-1D1B-39F58626FABD}"/>
              </a:ext>
            </a:extLst>
          </p:cNvPr>
          <p:cNvSpPr txBox="1">
            <a:spLocks/>
          </p:cNvSpPr>
          <p:nvPr/>
        </p:nvSpPr>
        <p:spPr>
          <a:xfrm>
            <a:off x="539715" y="295078"/>
            <a:ext cx="8640000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Current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5C60F-39F5-20AB-4A69-54EF71282605}"/>
              </a:ext>
            </a:extLst>
          </p:cNvPr>
          <p:cNvSpPr txBox="1">
            <a:spLocks/>
          </p:cNvSpPr>
          <p:nvPr/>
        </p:nvSpPr>
        <p:spPr>
          <a:xfrm>
            <a:off x="241853" y="1034706"/>
            <a:ext cx="11768010" cy="488901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Hazard modelling</a:t>
            </a:r>
            <a:r>
              <a:rPr lang="en-US" sz="2000" dirty="0"/>
              <a:t>: flood events depth and duration sampled with copula and then spatially mapped onto the system topology using hazard maps.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Climate change modeling</a:t>
            </a:r>
            <a:r>
              <a:rPr lang="en-US" sz="2000" dirty="0"/>
              <a:t>: the optimization allows selecting one specific climate scenarios or to sample one scenario in each realization (for robust agent training).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Impact computation</a:t>
            </a:r>
            <a:r>
              <a:rPr lang="en-US" sz="2000" dirty="0"/>
              <a:t>: the environment maps sampled water depths to asset-specific fragility curves, estimates downtime via repair-time distributions (plus flood duration), and aggregates lost gas/power supply and affected population shares.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Observations (system state)</a:t>
            </a:r>
            <a:r>
              <a:rPr lang="en-US" sz="2000" dirty="0"/>
              <a:t>: current wall height for each asset and current sea level.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Actions</a:t>
            </a:r>
            <a:r>
              <a:rPr lang="en-US" sz="2000" dirty="0"/>
              <a:t>: seven wall-height increments (0 to 3 m in 0.5 m steps) per asset. Repeated upgrades of same asset on consecutive years are cancelled and penalized.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Budget enforcement</a:t>
            </a:r>
            <a:r>
              <a:rPr lang="en-US" sz="2000" dirty="0"/>
              <a:t>: proposed upgrades are costed with a wall cost model. If the yearly spend exceeds the budget, the most expensive increments are deleted until feasible.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Reward shaping</a:t>
            </a:r>
            <a:r>
              <a:rPr lang="en-US" sz="2000" dirty="0"/>
              <a:t>: losses for gas vs electricity and economic vs societal impacts are combined with the dynamic weight vector for decision-maker preferences.</a:t>
            </a:r>
          </a:p>
        </p:txBody>
      </p:sp>
    </p:spTree>
    <p:extLst>
      <p:ext uri="{BB962C8B-B14F-4D97-AF65-F5344CB8AC3E}">
        <p14:creationId xmlns:p14="http://schemas.microsoft.com/office/powerpoint/2010/main" val="2410778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F14A9-783D-CE61-88A7-B43B41CC9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30591AE-0F9A-3F7F-59CE-8DACD289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3</a:t>
            </a:fld>
            <a:endParaRPr lang="it-IT"/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92E3E1D0-C014-0294-A4CB-1100937A9303}"/>
              </a:ext>
            </a:extLst>
          </p:cNvPr>
          <p:cNvSpPr txBox="1">
            <a:spLocks/>
          </p:cNvSpPr>
          <p:nvPr/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defPPr>
              <a:defRPr lang="it-IT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35EEA2-8D42-4D46-95A6-66E65FDC5EB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62864812-DA2D-D26A-735E-72A05CDDEE0D}"/>
              </a:ext>
            </a:extLst>
          </p:cNvPr>
          <p:cNvSpPr txBox="1">
            <a:spLocks/>
          </p:cNvSpPr>
          <p:nvPr/>
        </p:nvSpPr>
        <p:spPr>
          <a:xfrm>
            <a:off x="539715" y="295078"/>
            <a:ext cx="8640000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More technical stuff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A5FD7E4A-8193-253A-A17D-E8205A206B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37116" y="1413030"/>
                <a:ext cx="11350083" cy="4351338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2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Proximal Policy Optimization (PPO) Deep RL (Actor critic RL. Actor learns the policy and critic learns to evaluate the expected future rewards associated with the current state)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Actor and critic ANNs are both MLP with layers [128,128]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Linear entropy coefficient schedule to encourage exploration at the beginning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Actor and critic trained for 5 epochs every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~25000</m:t>
                    </m:r>
                  </m:oMath>
                </a14:m>
                <a:r>
                  <a:rPr lang="en-US" sz="2400" dirty="0"/>
                  <a:t> steps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Other hyperparameters are mostly standard values</a:t>
                </a:r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A5FD7E4A-8193-253A-A17D-E8205A206B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16" y="1413030"/>
                <a:ext cx="11350083" cy="4351338"/>
              </a:xfrm>
              <a:prstGeom prst="rect">
                <a:avLst/>
              </a:prstGeom>
              <a:blipFill>
                <a:blip r:embed="rId3"/>
                <a:stretch>
                  <a:fillRect l="-7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7952262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i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2.xml><?xml version="1.0" encoding="utf-8"?>
<a:theme xmlns:a="http://schemas.openxmlformats.org/drawingml/2006/main" name="Cover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290898b-b7ef-4daa-8533-0dce1c236d71">
      <Terms xmlns="http://schemas.microsoft.com/office/infopath/2007/PartnerControls"/>
    </lcf76f155ced4ddcb4097134ff3c332f>
    <TaxCatchAll xmlns="dcac3797-dcfd-4f76-b97a-0ed8c06ebde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1E7985B4E5B614C8F4D5641592DEA94" ma:contentTypeVersion="15" ma:contentTypeDescription="Creare un nuovo documento." ma:contentTypeScope="" ma:versionID="845ca1c107fb8287ed16bdd3dc6ab95f">
  <xsd:schema xmlns:xsd="http://www.w3.org/2001/XMLSchema" xmlns:xs="http://www.w3.org/2001/XMLSchema" xmlns:p="http://schemas.microsoft.com/office/2006/metadata/properties" xmlns:ns2="f290898b-b7ef-4daa-8533-0dce1c236d71" xmlns:ns3="dcac3797-dcfd-4f76-b97a-0ed8c06ebde7" targetNamespace="http://schemas.microsoft.com/office/2006/metadata/properties" ma:root="true" ma:fieldsID="4ed91926e4b22885d0c8e302ccc227b1" ns2:_="" ns3:_="">
    <xsd:import namespace="f290898b-b7ef-4daa-8533-0dce1c236d71"/>
    <xsd:import namespace="dcac3797-dcfd-4f76-b97a-0ed8c06ebde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90898b-b7ef-4daa-8533-0dce1c236d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Tag immagine" ma:readOnly="false" ma:fieldId="{5cf76f15-5ced-4ddc-b409-7134ff3c332f}" ma:taxonomyMulti="true" ma:sspId="62691f12-1220-44b1-ba48-e77f64da299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ac3797-dcfd-4f76-b97a-0ed8c06ebde7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c0e222d6-7e6e-487b-99f2-0b8362c57a4d}" ma:internalName="TaxCatchAll" ma:showField="CatchAllData" ma:web="dcac3797-dcfd-4f76-b97a-0ed8c06ebde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4CF148-2ECC-4D6D-AC28-F23C576C1B74}">
  <ds:schemaRefs>
    <ds:schemaRef ds:uri="http://schemas.microsoft.com/office/2006/documentManagement/types"/>
    <ds:schemaRef ds:uri="http://purl.org/dc/dcmitype/"/>
    <ds:schemaRef ds:uri="http://purl.org/dc/terms/"/>
    <ds:schemaRef ds:uri="http://schemas.microsoft.com/office/2006/metadata/properties"/>
    <ds:schemaRef ds:uri="http://schemas.openxmlformats.org/package/2006/metadata/core-properties"/>
    <ds:schemaRef ds:uri="f290898b-b7ef-4daa-8533-0dce1c236d71"/>
    <ds:schemaRef ds:uri="http://www.w3.org/XML/1998/namespace"/>
    <ds:schemaRef ds:uri="http://purl.org/dc/elements/1.1/"/>
    <ds:schemaRef ds:uri="http://schemas.microsoft.com/office/infopath/2007/PartnerControls"/>
    <ds:schemaRef ds:uri="dcac3797-dcfd-4f76-b97a-0ed8c06ebde7"/>
  </ds:schemaRefs>
</ds:datastoreItem>
</file>

<file path=customXml/itemProps2.xml><?xml version="1.0" encoding="utf-8"?>
<ds:datastoreItem xmlns:ds="http://schemas.openxmlformats.org/officeDocument/2006/customXml" ds:itemID="{A2D39E95-1DC9-4642-A6A8-25AF06283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90898b-b7ef-4daa-8533-0dce1c236d71"/>
    <ds:schemaRef ds:uri="dcac3797-dcfd-4f76-b97a-0ed8c06ebde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E82094A-45C9-4FDB-989B-0AE80A7FA66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ppt_manrope_2024_regular</Template>
  <TotalTime>15944</TotalTime>
  <Words>295</Words>
  <Application>Microsoft Macintosh PowerPoint</Application>
  <PresentationFormat>Widescreen</PresentationFormat>
  <Paragraphs>23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Aptos</vt:lpstr>
      <vt:lpstr>Arial</vt:lpstr>
      <vt:lpstr>Manrope</vt:lpstr>
      <vt:lpstr>Cambria Math</vt:lpstr>
      <vt:lpstr>Calibri</vt:lpstr>
      <vt:lpstr>Interni</vt:lpstr>
      <vt:lpstr>Cover</vt:lpstr>
      <vt:lpstr>Multi-criteria optimization of budget allocation for resilience improvement of critical infrastructures exposed to natural hazards and climate change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Luca Pinciroli</dc:creator>
  <cp:lastModifiedBy>Stefano Marchetti</cp:lastModifiedBy>
  <cp:revision>259</cp:revision>
  <dcterms:created xsi:type="dcterms:W3CDTF">2024-06-28T15:03:44Z</dcterms:created>
  <dcterms:modified xsi:type="dcterms:W3CDTF">2025-10-16T14:52:56Z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0x01010021E7985B4E5B614C8F4D5641592DEA94</vt:lpwstr>
  </property>
  <property fmtid="{D5CDD505-2E9C-101B-9397-08002B2CF9AE}" pid="3" name="Order">
    <vt:r8>127800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MediaServiceImageTags">
    <vt:lpwstr/>
  </property>
</Properties>
</file>

<file path=docProps/thumbnail.jpeg>
</file>